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468" autoAdjust="0"/>
  </p:normalViewPr>
  <p:slideViewPr>
    <p:cSldViewPr>
      <p:cViewPr varScale="1">
        <p:scale>
          <a:sx n="114" d="100"/>
          <a:sy n="114" d="100"/>
        </p:scale>
        <p:origin x="22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t>09/05/2024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t>09/05/2024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071563"/>
            <a:ext cx="7146925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9013" y="6789738"/>
            <a:ext cx="7905750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Form F392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Department:               Version:                  Date:</a:t>
            </a:r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5/9/2024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rot="5400000">
            <a:off x="5967011" y="1737873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46282" y="787390"/>
            <a:ext cx="2214578" cy="12144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JW Quality Management System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Workshop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Workshop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Experience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Scientific Knowledge and principles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Training and Self Development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285728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83026" y="5047586"/>
            <a:ext cx="2952750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Quality Management System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National/International/Customer specifications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SOPs, </a:t>
            </a:r>
            <a:r>
              <a:rPr lang="en-US" altLang="zh-TW" sz="900" b="1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OPIs</a:t>
            </a: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, Standards etc </a:t>
            </a:r>
            <a:r>
              <a:rPr lang="en-US" altLang="zh-TW" sz="900" b="1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etc</a:t>
            </a: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Training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Educating-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Leading through example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810296"/>
            <a:ext cx="1512888" cy="693317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Engineering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14744" y="5047586"/>
            <a:ext cx="1828800" cy="17585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Training Department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Quality Department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Materials Engineering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Maintenance Engineers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IT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Customer Services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Marketing Department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Product Management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8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SHE Department</a:t>
            </a:r>
            <a:endParaRPr lang="en-US" altLang="zh-TW" sz="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57158" y="2143116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519001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508500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9144" y="4087201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8744" y="484018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Manufacturing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Troubleshooting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Fire Fighting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Training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Process Design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Equipment Design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DOE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SOP Writing and Updates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Equipment Capexs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Documentation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endParaRPr lang="en-US" altLang="zh-TW" sz="9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tabLst>
                <a:tab pos="92075" algn="l"/>
              </a:tabLst>
            </a:pPr>
            <a:endParaRPr lang="en-US" altLang="zh-TW" sz="9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22149" y="912758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Internal Education/experience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Universities- Graduates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External Suppliers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Internal Suppliers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Industry bodies</a:t>
            </a:r>
          </a:p>
          <a:p>
            <a:pPr lvl="0"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Customers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428868"/>
            <a:ext cx="1828800" cy="2000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46178" y="5129657"/>
            <a:ext cx="1900260" cy="1198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MBU </a:t>
            </a:r>
            <a:r>
              <a:rPr lang="en-US" altLang="zh-TW" sz="900" dirty="0" err="1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KPI’s</a:t>
            </a:r>
            <a:endParaRPr lang="en-US" altLang="zh-TW" sz="9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Quality Products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Customer satisfaction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Development reviews completed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accidents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Near misses / safety </a:t>
            </a:r>
            <a:r>
              <a:rPr lang="en-US" altLang="zh-TW" sz="900" dirty="0" err="1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improvments</a:t>
            </a:r>
            <a:endParaRPr lang="en-US" altLang="zh-TW" sz="9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Customer satisfaction (enquiries)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Sales from new materials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6305" y="2658389"/>
            <a:ext cx="1857404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Stable Processes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Minimal rejects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KPIs met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Highly Skilled workforce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New Fit for purpose equipment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 function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Job Security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Good Career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Process Engineering Version: 1  Date: 18/07/2019</a:t>
            </a:r>
          </a:p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Reaffirmed 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8188" y="2444079"/>
            <a:ext cx="13570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 MRM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Customer needs / training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Production process issues / improvement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Production Orders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Overdue Orders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Re-orders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Capex and new Machinery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New Products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Company  Objectives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Personal development requirements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Product failure analysis</a:t>
            </a:r>
          </a:p>
          <a:p>
            <a:pPr lvl="0"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Consultancy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9808" y="1314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35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242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Fiona Fitch</cp:lastModifiedBy>
  <cp:revision>137</cp:revision>
  <dcterms:created xsi:type="dcterms:W3CDTF">2009-06-25T14:40:02Z</dcterms:created>
  <dcterms:modified xsi:type="dcterms:W3CDTF">2024-05-09T09:32:18Z</dcterms:modified>
</cp:coreProperties>
</file>